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7ACFC4-C6DE-4F93-BC62-4B141E2DEB4C}" v="523" dt="2020-11-18T18:18:10.3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E7ACFC4-C6DE-4F93-BC62-4B141E2DEB4C}"/>
    <pc:docChg chg="addSld modSld sldOrd">
      <pc:chgData name="" userId="" providerId="" clId="Web-{BE7ACFC4-C6DE-4F93-BC62-4B141E2DEB4C}" dt="2020-11-18T18:18:10.365" v="513" actId="20577"/>
      <pc:docMkLst>
        <pc:docMk/>
      </pc:docMkLst>
      <pc:sldChg chg="modSp new">
        <pc:chgData name="" userId="" providerId="" clId="Web-{BE7ACFC4-C6DE-4F93-BC62-4B141E2DEB4C}" dt="2020-11-18T18:04:27.361" v="136" actId="20577"/>
        <pc:sldMkLst>
          <pc:docMk/>
          <pc:sldMk cId="210608597" sldId="263"/>
        </pc:sldMkLst>
        <pc:spChg chg="mod">
          <ac:chgData name="" userId="" providerId="" clId="Web-{BE7ACFC4-C6DE-4F93-BC62-4B141E2DEB4C}" dt="2020-11-18T18:01:29.967" v="31" actId="20577"/>
          <ac:spMkLst>
            <pc:docMk/>
            <pc:sldMk cId="210608597" sldId="263"/>
            <ac:spMk id="2" creationId="{DB414EAA-2983-4D81-99FC-B55CFC345260}"/>
          </ac:spMkLst>
        </pc:spChg>
        <pc:spChg chg="mod">
          <ac:chgData name="" userId="" providerId="" clId="Web-{BE7ACFC4-C6DE-4F93-BC62-4B141E2DEB4C}" dt="2020-11-18T18:04:27.361" v="136" actId="20577"/>
          <ac:spMkLst>
            <pc:docMk/>
            <pc:sldMk cId="210608597" sldId="263"/>
            <ac:spMk id="3" creationId="{C83A1D14-6107-4CC3-A9DE-60496A6C5406}"/>
          </ac:spMkLst>
        </pc:spChg>
      </pc:sldChg>
      <pc:sldChg chg="modSp new">
        <pc:chgData name="" userId="" providerId="" clId="Web-{BE7ACFC4-C6DE-4F93-BC62-4B141E2DEB4C}" dt="2020-11-18T18:05:50.285" v="181" actId="20577"/>
        <pc:sldMkLst>
          <pc:docMk/>
          <pc:sldMk cId="1943440638" sldId="264"/>
        </pc:sldMkLst>
        <pc:spChg chg="mod">
          <ac:chgData name="" userId="" providerId="" clId="Web-{BE7ACFC4-C6DE-4F93-BC62-4B141E2DEB4C}" dt="2020-11-18T18:05:09.315" v="162" actId="20577"/>
          <ac:spMkLst>
            <pc:docMk/>
            <pc:sldMk cId="1943440638" sldId="264"/>
            <ac:spMk id="2" creationId="{707296D3-BB3B-43F2-9634-D67C9A9D909B}"/>
          </ac:spMkLst>
        </pc:spChg>
        <pc:spChg chg="mod">
          <ac:chgData name="" userId="" providerId="" clId="Web-{BE7ACFC4-C6DE-4F93-BC62-4B141E2DEB4C}" dt="2020-11-18T18:05:50.285" v="181" actId="20577"/>
          <ac:spMkLst>
            <pc:docMk/>
            <pc:sldMk cId="1943440638" sldId="264"/>
            <ac:spMk id="3" creationId="{C4DD32DD-8234-4A80-B959-B1EF102339F4}"/>
          </ac:spMkLst>
        </pc:spChg>
      </pc:sldChg>
      <pc:sldChg chg="modSp new ord">
        <pc:chgData name="" userId="" providerId="" clId="Web-{BE7ACFC4-C6DE-4F93-BC62-4B141E2DEB4C}" dt="2020-11-18T18:07:36.912" v="231"/>
        <pc:sldMkLst>
          <pc:docMk/>
          <pc:sldMk cId="1265449866" sldId="265"/>
        </pc:sldMkLst>
        <pc:spChg chg="mod">
          <ac:chgData name="" userId="" providerId="" clId="Web-{BE7ACFC4-C6DE-4F93-BC62-4B141E2DEB4C}" dt="2020-11-18T18:06:28.614" v="205" actId="20577"/>
          <ac:spMkLst>
            <pc:docMk/>
            <pc:sldMk cId="1265449866" sldId="265"/>
            <ac:spMk id="2" creationId="{1109475C-4F2C-4484-8B35-6346B3C8C627}"/>
          </ac:spMkLst>
        </pc:spChg>
        <pc:spChg chg="mod">
          <ac:chgData name="" userId="" providerId="" clId="Web-{BE7ACFC4-C6DE-4F93-BC62-4B141E2DEB4C}" dt="2020-11-18T18:07:30.272" v="229" actId="20577"/>
          <ac:spMkLst>
            <pc:docMk/>
            <pc:sldMk cId="1265449866" sldId="265"/>
            <ac:spMk id="3" creationId="{5F83BA09-2EEC-4586-993D-C0A2F4AB9E92}"/>
          </ac:spMkLst>
        </pc:spChg>
      </pc:sldChg>
      <pc:sldChg chg="addSp delSp modSp new">
        <pc:chgData name="" userId="" providerId="" clId="Web-{BE7ACFC4-C6DE-4F93-BC62-4B141E2DEB4C}" dt="2020-11-18T18:12:04.826" v="349"/>
        <pc:sldMkLst>
          <pc:docMk/>
          <pc:sldMk cId="1248526169" sldId="266"/>
        </pc:sldMkLst>
        <pc:spChg chg="mod">
          <ac:chgData name="" userId="" providerId="" clId="Web-{BE7ACFC4-C6DE-4F93-BC62-4B141E2DEB4C}" dt="2020-11-18T18:08:12.382" v="238" actId="20577"/>
          <ac:spMkLst>
            <pc:docMk/>
            <pc:sldMk cId="1248526169" sldId="266"/>
            <ac:spMk id="2" creationId="{C129CFDB-FF45-4B0E-ABA5-4C223224BFD0}"/>
          </ac:spMkLst>
        </pc:spChg>
        <pc:spChg chg="del">
          <ac:chgData name="" userId="" providerId="" clId="Web-{BE7ACFC4-C6DE-4F93-BC62-4B141E2DEB4C}" dt="2020-11-18T18:12:04.826" v="349"/>
          <ac:spMkLst>
            <pc:docMk/>
            <pc:sldMk cId="1248526169" sldId="266"/>
            <ac:spMk id="3" creationId="{F223F379-1525-47B1-8527-022C0A7A7597}"/>
          </ac:spMkLst>
        </pc:spChg>
        <pc:spChg chg="mod">
          <ac:chgData name="" userId="" providerId="" clId="Web-{BE7ACFC4-C6DE-4F93-BC62-4B141E2DEB4C}" dt="2020-11-18T18:10:48.214" v="347" actId="20577"/>
          <ac:spMkLst>
            <pc:docMk/>
            <pc:sldMk cId="1248526169" sldId="266"/>
            <ac:spMk id="4" creationId="{9802788C-5AD6-40C1-A1CD-EC9EFD2C9166}"/>
          </ac:spMkLst>
        </pc:spChg>
        <pc:picChg chg="add mod ord modCrop">
          <ac:chgData name="" userId="" providerId="" clId="Web-{BE7ACFC4-C6DE-4F93-BC62-4B141E2DEB4C}" dt="2020-11-18T18:12:04.826" v="349"/>
          <ac:picMkLst>
            <pc:docMk/>
            <pc:sldMk cId="1248526169" sldId="266"/>
            <ac:picMk id="5" creationId="{FC7464E5-63E1-4052-B139-343A7F31B777}"/>
          </ac:picMkLst>
        </pc:picChg>
      </pc:sldChg>
      <pc:sldChg chg="addSp delSp modSp new">
        <pc:chgData name="" userId="" providerId="" clId="Web-{BE7ACFC4-C6DE-4F93-BC62-4B141E2DEB4C}" dt="2020-11-18T18:15:25.127" v="448" actId="14100"/>
        <pc:sldMkLst>
          <pc:docMk/>
          <pc:sldMk cId="3859702562" sldId="267"/>
        </pc:sldMkLst>
        <pc:spChg chg="mod">
          <ac:chgData name="" userId="" providerId="" clId="Web-{BE7ACFC4-C6DE-4F93-BC62-4B141E2DEB4C}" dt="2020-11-18T18:13:29.890" v="377" actId="20577"/>
          <ac:spMkLst>
            <pc:docMk/>
            <pc:sldMk cId="3859702562" sldId="267"/>
            <ac:spMk id="2" creationId="{7AC12623-9FDD-4A4C-87BF-C0407200691A}"/>
          </ac:spMkLst>
        </pc:spChg>
        <pc:spChg chg="del">
          <ac:chgData name="" userId="" providerId="" clId="Web-{BE7ACFC4-C6DE-4F93-BC62-4B141E2DEB4C}" dt="2020-11-18T18:15:09.220" v="446"/>
          <ac:spMkLst>
            <pc:docMk/>
            <pc:sldMk cId="3859702562" sldId="267"/>
            <ac:spMk id="3" creationId="{D606C4A8-6013-452A-BB95-8A501B63581C}"/>
          </ac:spMkLst>
        </pc:spChg>
        <pc:spChg chg="mod">
          <ac:chgData name="" userId="" providerId="" clId="Web-{BE7ACFC4-C6DE-4F93-BC62-4B141E2DEB4C}" dt="2020-11-18T18:14:39.610" v="445" actId="14100"/>
          <ac:spMkLst>
            <pc:docMk/>
            <pc:sldMk cId="3859702562" sldId="267"/>
            <ac:spMk id="4" creationId="{16389CE2-35D9-4648-BC4E-FAF1705EC331}"/>
          </ac:spMkLst>
        </pc:spChg>
        <pc:picChg chg="add mod ord">
          <ac:chgData name="" userId="" providerId="" clId="Web-{BE7ACFC4-C6DE-4F93-BC62-4B141E2DEB4C}" dt="2020-11-18T18:15:25.127" v="448" actId="14100"/>
          <ac:picMkLst>
            <pc:docMk/>
            <pc:sldMk cId="3859702562" sldId="267"/>
            <ac:picMk id="5" creationId="{68384D40-AC51-4AD6-9C78-E35083F66E26}"/>
          </ac:picMkLst>
        </pc:picChg>
      </pc:sldChg>
      <pc:sldChg chg="modSp new">
        <pc:chgData name="" userId="" providerId="" clId="Web-{BE7ACFC4-C6DE-4F93-BC62-4B141E2DEB4C}" dt="2020-11-18T18:18:08.506" v="511" actId="20577"/>
        <pc:sldMkLst>
          <pc:docMk/>
          <pc:sldMk cId="700758564" sldId="268"/>
        </pc:sldMkLst>
        <pc:spChg chg="mod">
          <ac:chgData name="" userId="" providerId="" clId="Web-{BE7ACFC4-C6DE-4F93-BC62-4B141E2DEB4C}" dt="2020-11-18T18:16:10.456" v="464" actId="20577"/>
          <ac:spMkLst>
            <pc:docMk/>
            <pc:sldMk cId="700758564" sldId="268"/>
            <ac:spMk id="2" creationId="{5B459345-2F19-4AA3-919B-00E712F5E9FD}"/>
          </ac:spMkLst>
        </pc:spChg>
        <pc:spChg chg="mod">
          <ac:chgData name="" userId="" providerId="" clId="Web-{BE7ACFC4-C6DE-4F93-BC62-4B141E2DEB4C}" dt="2020-11-18T18:18:08.506" v="511" actId="20577"/>
          <ac:spMkLst>
            <pc:docMk/>
            <pc:sldMk cId="700758564" sldId="268"/>
            <ac:spMk id="3" creationId="{7D33568A-AC66-489F-9020-717A8307A5E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5DBBB8-CFCD-4B75-92E6-99B443AA94A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CF1679-844F-4324-8BDE-3CA7B06B0155}">
      <dgm:prSet/>
      <dgm:spPr/>
      <dgm:t>
        <a:bodyPr/>
        <a:lstStyle/>
        <a:p>
          <a:r>
            <a:rPr lang="en-US" dirty="0"/>
            <a:t>Examen activiteit</a:t>
          </a:r>
        </a:p>
        <a:p>
          <a:r>
            <a:rPr lang="en-US" dirty="0"/>
            <a:t>Plan van aanpak/Format </a:t>
          </a:r>
          <a:r>
            <a:rPr lang="en-US" dirty="0" err="1"/>
            <a:t>activiteitenplan</a:t>
          </a:r>
          <a:endParaRPr lang="en-US" dirty="0"/>
        </a:p>
      </dgm:t>
    </dgm:pt>
    <dgm:pt modelId="{9CCC5067-A90D-42CF-BCA7-A5FB3A5A4F98}" type="parTrans" cxnId="{83988596-8420-4794-8028-06E85F538D56}">
      <dgm:prSet/>
      <dgm:spPr/>
      <dgm:t>
        <a:bodyPr/>
        <a:lstStyle/>
        <a:p>
          <a:endParaRPr lang="en-US"/>
        </a:p>
      </dgm:t>
    </dgm:pt>
    <dgm:pt modelId="{C6C749D2-37F7-49B9-BC08-9CF11194BB5E}" type="sibTrans" cxnId="{83988596-8420-4794-8028-06E85F538D56}">
      <dgm:prSet/>
      <dgm:spPr/>
      <dgm:t>
        <a:bodyPr/>
        <a:lstStyle/>
        <a:p>
          <a:endParaRPr lang="en-US"/>
        </a:p>
      </dgm:t>
    </dgm:pt>
    <dgm:pt modelId="{91F5BDF4-553A-4324-B47B-411987EC55D6}">
      <dgm:prSet/>
      <dgm:spPr/>
      <dgm:t>
        <a:bodyPr/>
        <a:lstStyle/>
        <a:p>
          <a:r>
            <a:rPr lang="en-US" dirty="0" err="1"/>
            <a:t>Uitleg</a:t>
          </a:r>
          <a:r>
            <a:rPr lang="en-US" dirty="0"/>
            <a:t> examens (</a:t>
          </a:r>
          <a:r>
            <a:rPr lang="en-US" dirty="0" err="1"/>
            <a:t>zijn</a:t>
          </a:r>
          <a:r>
            <a:rPr lang="en-US" dirty="0"/>
            <a:t> </a:t>
          </a:r>
          <a:r>
            <a:rPr lang="en-US" dirty="0" err="1"/>
            <a:t>nog</a:t>
          </a:r>
          <a:r>
            <a:rPr lang="en-US" dirty="0"/>
            <a:t> </a:t>
          </a:r>
          <a:r>
            <a:rPr lang="en-US" dirty="0" err="1"/>
            <a:t>niet</a:t>
          </a:r>
          <a:r>
            <a:rPr lang="en-US" dirty="0"/>
            <a:t> </a:t>
          </a:r>
          <a:r>
            <a:rPr lang="en-US" dirty="0" err="1"/>
            <a:t>binnen</a:t>
          </a:r>
          <a:r>
            <a:rPr lang="en-US" dirty="0"/>
            <a:t>)</a:t>
          </a:r>
        </a:p>
      </dgm:t>
    </dgm:pt>
    <dgm:pt modelId="{570D7B8B-0F7A-4E54-A20F-4E8EC2BD55CF}" type="parTrans" cxnId="{70E99BC2-FEEE-42A1-954F-EB229F2710DE}">
      <dgm:prSet/>
      <dgm:spPr/>
      <dgm:t>
        <a:bodyPr/>
        <a:lstStyle/>
        <a:p>
          <a:endParaRPr lang="en-US"/>
        </a:p>
      </dgm:t>
    </dgm:pt>
    <dgm:pt modelId="{6F686D64-DD73-4041-AC7F-59E2B507E2C7}" type="sibTrans" cxnId="{70E99BC2-FEEE-42A1-954F-EB229F2710DE}">
      <dgm:prSet/>
      <dgm:spPr/>
      <dgm:t>
        <a:bodyPr/>
        <a:lstStyle/>
        <a:p>
          <a:endParaRPr lang="en-US"/>
        </a:p>
      </dgm:t>
    </dgm:pt>
    <dgm:pt modelId="{65DF05C1-EFE2-4ADE-A1FD-D401584A3577}">
      <dgm:prSet/>
      <dgm:spPr/>
      <dgm:t>
        <a:bodyPr/>
        <a:lstStyle/>
        <a:p>
          <a:r>
            <a:rPr lang="en-US" dirty="0" err="1"/>
            <a:t>Uitleg</a:t>
          </a:r>
          <a:r>
            <a:rPr lang="en-US" dirty="0"/>
            <a:t> eigen project</a:t>
          </a:r>
        </a:p>
      </dgm:t>
    </dgm:pt>
    <dgm:pt modelId="{C4213DB4-6F29-4A5F-94A9-5F6E1E177DFE}" type="parTrans" cxnId="{7DEA083D-ED29-4070-93EA-F8CB3F912A52}">
      <dgm:prSet/>
      <dgm:spPr/>
      <dgm:t>
        <a:bodyPr/>
        <a:lstStyle/>
        <a:p>
          <a:endParaRPr lang="en-US"/>
        </a:p>
      </dgm:t>
    </dgm:pt>
    <dgm:pt modelId="{C2F88C1F-452B-4A77-9CCC-E7733C5EEF32}" type="sibTrans" cxnId="{7DEA083D-ED29-4070-93EA-F8CB3F912A52}">
      <dgm:prSet/>
      <dgm:spPr/>
      <dgm:t>
        <a:bodyPr/>
        <a:lstStyle/>
        <a:p>
          <a:endParaRPr lang="en-US"/>
        </a:p>
      </dgm:t>
    </dgm:pt>
    <dgm:pt modelId="{DD4E383B-0953-4F1F-8182-39F33C2B7B53}">
      <dgm:prSet/>
      <dgm:spPr/>
      <dgm:t>
        <a:bodyPr/>
        <a:lstStyle/>
        <a:p>
          <a:pPr rtl="0"/>
          <a:endParaRPr lang="en-US" dirty="0"/>
        </a:p>
      </dgm:t>
    </dgm:pt>
    <dgm:pt modelId="{651C541F-A85A-4E77-9BA8-B436A6AEF14C}" type="parTrans" cxnId="{DB870CB4-B145-4127-ACB3-429FA16B5068}">
      <dgm:prSet/>
      <dgm:spPr/>
      <dgm:t>
        <a:bodyPr/>
        <a:lstStyle/>
        <a:p>
          <a:endParaRPr lang="en-US"/>
        </a:p>
      </dgm:t>
    </dgm:pt>
    <dgm:pt modelId="{32459C4F-A189-45B0-AAFA-3209CE66DFB9}" type="sibTrans" cxnId="{DB870CB4-B145-4127-ACB3-429FA16B5068}">
      <dgm:prSet/>
      <dgm:spPr/>
      <dgm:t>
        <a:bodyPr/>
        <a:lstStyle/>
        <a:p>
          <a:endParaRPr lang="en-US"/>
        </a:p>
      </dgm:t>
    </dgm:pt>
    <dgm:pt modelId="{9AEC7876-3D3B-4B25-B571-B8B55970801D}" type="pres">
      <dgm:prSet presAssocID="{4D5DBBB8-CFCD-4B75-92E6-99B443AA94A6}" presName="linear" presStyleCnt="0">
        <dgm:presLayoutVars>
          <dgm:animLvl val="lvl"/>
          <dgm:resizeHandles val="exact"/>
        </dgm:presLayoutVars>
      </dgm:prSet>
      <dgm:spPr/>
    </dgm:pt>
    <dgm:pt modelId="{D1CDC2A3-F927-4288-BF39-43759684C72C}" type="pres">
      <dgm:prSet presAssocID="{79CF1679-844F-4324-8BDE-3CA7B06B015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F14885B-449E-4954-8B49-E217672FFF82}" type="pres">
      <dgm:prSet presAssocID="{C6C749D2-37F7-49B9-BC08-9CF11194BB5E}" presName="spacer" presStyleCnt="0"/>
      <dgm:spPr/>
    </dgm:pt>
    <dgm:pt modelId="{FD5CE0E7-1E23-47F9-998B-1B2766D96A32}" type="pres">
      <dgm:prSet presAssocID="{91F5BDF4-553A-4324-B47B-411987EC55D6}" presName="parentText" presStyleLbl="node1" presStyleIdx="1" presStyleCnt="4" custLinFactNeighborX="-1782" custLinFactNeighborY="50000">
        <dgm:presLayoutVars>
          <dgm:chMax val="0"/>
          <dgm:bulletEnabled val="1"/>
        </dgm:presLayoutVars>
      </dgm:prSet>
      <dgm:spPr/>
    </dgm:pt>
    <dgm:pt modelId="{F9F6378D-3588-4B1B-AAD9-BBE44C3F7E7D}" type="pres">
      <dgm:prSet presAssocID="{6F686D64-DD73-4041-AC7F-59E2B507E2C7}" presName="spacer" presStyleCnt="0"/>
      <dgm:spPr/>
    </dgm:pt>
    <dgm:pt modelId="{CD184775-9036-405F-B9B8-C100A4FECFFB}" type="pres">
      <dgm:prSet presAssocID="{65DF05C1-EFE2-4ADE-A1FD-D401584A357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986C1A1-B242-4369-96C4-1503F7960258}" type="pres">
      <dgm:prSet presAssocID="{C2F88C1F-452B-4A77-9CCC-E7733C5EEF32}" presName="spacer" presStyleCnt="0"/>
      <dgm:spPr/>
    </dgm:pt>
    <dgm:pt modelId="{C528C43A-BFE3-47DF-9E33-6E95F0A0402C}" type="pres">
      <dgm:prSet presAssocID="{DD4E383B-0953-4F1F-8182-39F33C2B7B5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FEA5E14-42CB-4B00-8E24-F2A9E7C14EA1}" type="presOf" srcId="{65DF05C1-EFE2-4ADE-A1FD-D401584A3577}" destId="{CD184775-9036-405F-B9B8-C100A4FECFFB}" srcOrd="0" destOrd="0" presId="urn:microsoft.com/office/officeart/2005/8/layout/vList2"/>
    <dgm:cxn modelId="{D0B40D33-386A-4309-AD48-B2F674B5EADC}" type="presOf" srcId="{4D5DBBB8-CFCD-4B75-92E6-99B443AA94A6}" destId="{9AEC7876-3D3B-4B25-B571-B8B55970801D}" srcOrd="0" destOrd="0" presId="urn:microsoft.com/office/officeart/2005/8/layout/vList2"/>
    <dgm:cxn modelId="{7CA71133-B4ED-4D91-957E-81CFA40350E5}" type="presOf" srcId="{79CF1679-844F-4324-8BDE-3CA7B06B0155}" destId="{D1CDC2A3-F927-4288-BF39-43759684C72C}" srcOrd="0" destOrd="0" presId="urn:microsoft.com/office/officeart/2005/8/layout/vList2"/>
    <dgm:cxn modelId="{7DEA083D-ED29-4070-93EA-F8CB3F912A52}" srcId="{4D5DBBB8-CFCD-4B75-92E6-99B443AA94A6}" destId="{65DF05C1-EFE2-4ADE-A1FD-D401584A3577}" srcOrd="2" destOrd="0" parTransId="{C4213DB4-6F29-4A5F-94A9-5F6E1E177DFE}" sibTransId="{C2F88C1F-452B-4A77-9CCC-E7733C5EEF32}"/>
    <dgm:cxn modelId="{82686C42-414F-4CBF-85F2-C127012696D4}" type="presOf" srcId="{91F5BDF4-553A-4324-B47B-411987EC55D6}" destId="{FD5CE0E7-1E23-47F9-998B-1B2766D96A32}" srcOrd="0" destOrd="0" presId="urn:microsoft.com/office/officeart/2005/8/layout/vList2"/>
    <dgm:cxn modelId="{52982990-3424-4ED9-A1D5-44EFB3F57BE2}" type="presOf" srcId="{DD4E383B-0953-4F1F-8182-39F33C2B7B53}" destId="{C528C43A-BFE3-47DF-9E33-6E95F0A0402C}" srcOrd="0" destOrd="0" presId="urn:microsoft.com/office/officeart/2005/8/layout/vList2"/>
    <dgm:cxn modelId="{83988596-8420-4794-8028-06E85F538D56}" srcId="{4D5DBBB8-CFCD-4B75-92E6-99B443AA94A6}" destId="{79CF1679-844F-4324-8BDE-3CA7B06B0155}" srcOrd="0" destOrd="0" parTransId="{9CCC5067-A90D-42CF-BCA7-A5FB3A5A4F98}" sibTransId="{C6C749D2-37F7-49B9-BC08-9CF11194BB5E}"/>
    <dgm:cxn modelId="{DB870CB4-B145-4127-ACB3-429FA16B5068}" srcId="{4D5DBBB8-CFCD-4B75-92E6-99B443AA94A6}" destId="{DD4E383B-0953-4F1F-8182-39F33C2B7B53}" srcOrd="3" destOrd="0" parTransId="{651C541F-A85A-4E77-9BA8-B436A6AEF14C}" sibTransId="{32459C4F-A189-45B0-AAFA-3209CE66DFB9}"/>
    <dgm:cxn modelId="{70E99BC2-FEEE-42A1-954F-EB229F2710DE}" srcId="{4D5DBBB8-CFCD-4B75-92E6-99B443AA94A6}" destId="{91F5BDF4-553A-4324-B47B-411987EC55D6}" srcOrd="1" destOrd="0" parTransId="{570D7B8B-0F7A-4E54-A20F-4E8EC2BD55CF}" sibTransId="{6F686D64-DD73-4041-AC7F-59E2B507E2C7}"/>
    <dgm:cxn modelId="{37860360-8ABF-41DD-AF50-E5C732860274}" type="presParOf" srcId="{9AEC7876-3D3B-4B25-B571-B8B55970801D}" destId="{D1CDC2A3-F927-4288-BF39-43759684C72C}" srcOrd="0" destOrd="0" presId="urn:microsoft.com/office/officeart/2005/8/layout/vList2"/>
    <dgm:cxn modelId="{73B2EA57-DDCD-42FA-A9D9-6600ACA08778}" type="presParOf" srcId="{9AEC7876-3D3B-4B25-B571-B8B55970801D}" destId="{5F14885B-449E-4954-8B49-E217672FFF82}" srcOrd="1" destOrd="0" presId="urn:microsoft.com/office/officeart/2005/8/layout/vList2"/>
    <dgm:cxn modelId="{C35F908A-EC5B-47A0-B68C-F7C17CA6E7E1}" type="presParOf" srcId="{9AEC7876-3D3B-4B25-B571-B8B55970801D}" destId="{FD5CE0E7-1E23-47F9-998B-1B2766D96A32}" srcOrd="2" destOrd="0" presId="urn:microsoft.com/office/officeart/2005/8/layout/vList2"/>
    <dgm:cxn modelId="{5DCF84DD-4E21-49D8-8188-D9978DB13846}" type="presParOf" srcId="{9AEC7876-3D3B-4B25-B571-B8B55970801D}" destId="{F9F6378D-3588-4B1B-AAD9-BBE44C3F7E7D}" srcOrd="3" destOrd="0" presId="urn:microsoft.com/office/officeart/2005/8/layout/vList2"/>
    <dgm:cxn modelId="{7126BF9B-8132-4765-B56E-16758826E7F2}" type="presParOf" srcId="{9AEC7876-3D3B-4B25-B571-B8B55970801D}" destId="{CD184775-9036-405F-B9B8-C100A4FECFFB}" srcOrd="4" destOrd="0" presId="urn:microsoft.com/office/officeart/2005/8/layout/vList2"/>
    <dgm:cxn modelId="{64741D2A-4975-4F2E-9752-10AD1DDA8476}" type="presParOf" srcId="{9AEC7876-3D3B-4B25-B571-B8B55970801D}" destId="{E986C1A1-B242-4369-96C4-1503F7960258}" srcOrd="5" destOrd="0" presId="urn:microsoft.com/office/officeart/2005/8/layout/vList2"/>
    <dgm:cxn modelId="{1928C862-2E1A-45B8-880D-7A0D751C791D}" type="presParOf" srcId="{9AEC7876-3D3B-4B25-B571-B8B55970801D}" destId="{C528C43A-BFE3-47DF-9E33-6E95F0A0402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BDCC3-B7D4-4EE9-BFEE-C62519DEFC2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6423C7D-667E-42FD-ACC3-9E651FB08C0D}">
      <dgm:prSet/>
      <dgm:spPr/>
      <dgm:t>
        <a:bodyPr/>
        <a:lstStyle/>
        <a:p>
          <a:r>
            <a:rPr lang="nl-NL" dirty="0"/>
            <a:t>Hoever zijn jullie hiermee?</a:t>
          </a:r>
          <a:endParaRPr lang="en-US" dirty="0"/>
        </a:p>
      </dgm:t>
    </dgm:pt>
    <dgm:pt modelId="{9DD0DED9-64D6-40BA-ACD0-BF94F4505FD9}" type="parTrans" cxnId="{18F8ECBD-8AFB-4314-AF0C-26F098701652}">
      <dgm:prSet/>
      <dgm:spPr/>
      <dgm:t>
        <a:bodyPr/>
        <a:lstStyle/>
        <a:p>
          <a:endParaRPr lang="en-US"/>
        </a:p>
      </dgm:t>
    </dgm:pt>
    <dgm:pt modelId="{10DCA0CF-B8AC-44DA-9BB3-0231AE78E677}" type="sibTrans" cxnId="{18F8ECBD-8AFB-4314-AF0C-26F098701652}">
      <dgm:prSet/>
      <dgm:spPr/>
      <dgm:t>
        <a:bodyPr/>
        <a:lstStyle/>
        <a:p>
          <a:endParaRPr lang="en-US"/>
        </a:p>
      </dgm:t>
    </dgm:pt>
    <dgm:pt modelId="{6CDBCA8A-0047-4252-9058-083D2E7D9BFF}">
      <dgm:prSet/>
      <dgm:spPr/>
      <dgm:t>
        <a:bodyPr/>
        <a:lstStyle/>
        <a:p>
          <a:r>
            <a:rPr lang="nl-NL"/>
            <a:t>Lukt alles?</a:t>
          </a:r>
          <a:endParaRPr lang="en-US"/>
        </a:p>
      </dgm:t>
    </dgm:pt>
    <dgm:pt modelId="{69DCCD74-8564-4052-B823-2AC390345A3B}" type="parTrans" cxnId="{1D67D186-3980-4E51-A65F-F0705675570F}">
      <dgm:prSet/>
      <dgm:spPr/>
      <dgm:t>
        <a:bodyPr/>
        <a:lstStyle/>
        <a:p>
          <a:endParaRPr lang="en-US"/>
        </a:p>
      </dgm:t>
    </dgm:pt>
    <dgm:pt modelId="{F87B7103-79A2-4E6D-A394-497B0D3FA087}" type="sibTrans" cxnId="{1D67D186-3980-4E51-A65F-F0705675570F}">
      <dgm:prSet/>
      <dgm:spPr/>
      <dgm:t>
        <a:bodyPr/>
        <a:lstStyle/>
        <a:p>
          <a:endParaRPr lang="en-US"/>
        </a:p>
      </dgm:t>
    </dgm:pt>
    <dgm:pt modelId="{1CF878FD-1C94-49D2-8ADA-B5A45E42AFC6}" type="pres">
      <dgm:prSet presAssocID="{1B2BDCC3-B7D4-4EE9-BFEE-C62519DEFC22}" presName="linear" presStyleCnt="0">
        <dgm:presLayoutVars>
          <dgm:animLvl val="lvl"/>
          <dgm:resizeHandles val="exact"/>
        </dgm:presLayoutVars>
      </dgm:prSet>
      <dgm:spPr/>
    </dgm:pt>
    <dgm:pt modelId="{1A6A267C-2003-4969-A449-61FE46D66374}" type="pres">
      <dgm:prSet presAssocID="{46423C7D-667E-42FD-ACC3-9E651FB08C0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09C593B-635D-40EE-AAB3-0A0E644520DA}" type="pres">
      <dgm:prSet presAssocID="{10DCA0CF-B8AC-44DA-9BB3-0231AE78E677}" presName="spacer" presStyleCnt="0"/>
      <dgm:spPr/>
    </dgm:pt>
    <dgm:pt modelId="{02511B04-96DD-4379-8CAC-506D286BDC1F}" type="pres">
      <dgm:prSet presAssocID="{6CDBCA8A-0047-4252-9058-083D2E7D9BF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8C05D1A-76EE-4936-96F2-E2FA997E0854}" type="presOf" srcId="{46423C7D-667E-42FD-ACC3-9E651FB08C0D}" destId="{1A6A267C-2003-4969-A449-61FE46D66374}" srcOrd="0" destOrd="0" presId="urn:microsoft.com/office/officeart/2005/8/layout/vList2"/>
    <dgm:cxn modelId="{211E9B39-A7B9-4BE5-A167-32070A2B1314}" type="presOf" srcId="{6CDBCA8A-0047-4252-9058-083D2E7D9BFF}" destId="{02511B04-96DD-4379-8CAC-506D286BDC1F}" srcOrd="0" destOrd="0" presId="urn:microsoft.com/office/officeart/2005/8/layout/vList2"/>
    <dgm:cxn modelId="{1D67D186-3980-4E51-A65F-F0705675570F}" srcId="{1B2BDCC3-B7D4-4EE9-BFEE-C62519DEFC22}" destId="{6CDBCA8A-0047-4252-9058-083D2E7D9BFF}" srcOrd="1" destOrd="0" parTransId="{69DCCD74-8564-4052-B823-2AC390345A3B}" sibTransId="{F87B7103-79A2-4E6D-A394-497B0D3FA087}"/>
    <dgm:cxn modelId="{68BFDD8B-609E-4766-9950-CCC3981A011C}" type="presOf" srcId="{1B2BDCC3-B7D4-4EE9-BFEE-C62519DEFC22}" destId="{1CF878FD-1C94-49D2-8ADA-B5A45E42AFC6}" srcOrd="0" destOrd="0" presId="urn:microsoft.com/office/officeart/2005/8/layout/vList2"/>
    <dgm:cxn modelId="{18F8ECBD-8AFB-4314-AF0C-26F098701652}" srcId="{1B2BDCC3-B7D4-4EE9-BFEE-C62519DEFC22}" destId="{46423C7D-667E-42FD-ACC3-9E651FB08C0D}" srcOrd="0" destOrd="0" parTransId="{9DD0DED9-64D6-40BA-ACD0-BF94F4505FD9}" sibTransId="{10DCA0CF-B8AC-44DA-9BB3-0231AE78E677}"/>
    <dgm:cxn modelId="{19046BE3-926B-4D98-B5C1-342827F20139}" type="presParOf" srcId="{1CF878FD-1C94-49D2-8ADA-B5A45E42AFC6}" destId="{1A6A267C-2003-4969-A449-61FE46D66374}" srcOrd="0" destOrd="0" presId="urn:microsoft.com/office/officeart/2005/8/layout/vList2"/>
    <dgm:cxn modelId="{AEDF32C7-6FB6-4530-9DC6-006397C7F537}" type="presParOf" srcId="{1CF878FD-1C94-49D2-8ADA-B5A45E42AFC6}" destId="{309C593B-635D-40EE-AAB3-0A0E644520DA}" srcOrd="1" destOrd="0" presId="urn:microsoft.com/office/officeart/2005/8/layout/vList2"/>
    <dgm:cxn modelId="{C85FC297-50C9-4BF3-8720-392B8D56E6C0}" type="presParOf" srcId="{1CF878FD-1C94-49D2-8ADA-B5A45E42AFC6}" destId="{02511B04-96DD-4379-8CAC-506D286BDC1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DC2A3-F927-4288-BF39-43759684C72C}">
      <dsp:nvSpPr>
        <dsp:cNvPr id="0" name=""/>
        <dsp:cNvSpPr/>
      </dsp:nvSpPr>
      <dsp:spPr>
        <a:xfrm>
          <a:off x="0" y="294724"/>
          <a:ext cx="5408612" cy="1111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Examen activiteit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Plan van aanpak/Format </a:t>
          </a:r>
          <a:r>
            <a:rPr lang="en-US" sz="2500" kern="1200" dirty="0" err="1"/>
            <a:t>activiteitenplan</a:t>
          </a:r>
          <a:endParaRPr lang="en-US" sz="2500" kern="1200" dirty="0"/>
        </a:p>
      </dsp:txBody>
      <dsp:txXfrm>
        <a:off x="54259" y="348983"/>
        <a:ext cx="5300094" cy="1002982"/>
      </dsp:txXfrm>
    </dsp:sp>
    <dsp:sp modelId="{FD5CE0E7-1E23-47F9-998B-1B2766D96A32}">
      <dsp:nvSpPr>
        <dsp:cNvPr id="0" name=""/>
        <dsp:cNvSpPr/>
      </dsp:nvSpPr>
      <dsp:spPr>
        <a:xfrm>
          <a:off x="0" y="1514224"/>
          <a:ext cx="5408612" cy="1111500"/>
        </a:xfrm>
        <a:prstGeom prst="roundRect">
          <a:avLst/>
        </a:prstGeom>
        <a:gradFill rotWithShape="0">
          <a:gsLst>
            <a:gs pos="0">
              <a:schemeClr val="accent2">
                <a:hueOff val="-277658"/>
                <a:satOff val="-16090"/>
                <a:lumOff val="-91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277658"/>
                <a:satOff val="-16090"/>
                <a:lumOff val="-91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77658"/>
                <a:satOff val="-16090"/>
                <a:lumOff val="-91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Uitleg</a:t>
          </a:r>
          <a:r>
            <a:rPr lang="en-US" sz="2500" kern="1200" dirty="0"/>
            <a:t> examens (</a:t>
          </a:r>
          <a:r>
            <a:rPr lang="en-US" sz="2500" kern="1200" dirty="0" err="1"/>
            <a:t>zijn</a:t>
          </a:r>
          <a:r>
            <a:rPr lang="en-US" sz="2500" kern="1200" dirty="0"/>
            <a:t> </a:t>
          </a:r>
          <a:r>
            <a:rPr lang="en-US" sz="2500" kern="1200" dirty="0" err="1"/>
            <a:t>nog</a:t>
          </a:r>
          <a:r>
            <a:rPr lang="en-US" sz="2500" kern="1200" dirty="0"/>
            <a:t> </a:t>
          </a:r>
          <a:r>
            <a:rPr lang="en-US" sz="2500" kern="1200" dirty="0" err="1"/>
            <a:t>niet</a:t>
          </a:r>
          <a:r>
            <a:rPr lang="en-US" sz="2500" kern="1200" dirty="0"/>
            <a:t> </a:t>
          </a:r>
          <a:r>
            <a:rPr lang="en-US" sz="2500" kern="1200" dirty="0" err="1"/>
            <a:t>binnen</a:t>
          </a:r>
          <a:r>
            <a:rPr lang="en-US" sz="2500" kern="1200" dirty="0"/>
            <a:t>)</a:t>
          </a:r>
        </a:p>
      </dsp:txBody>
      <dsp:txXfrm>
        <a:off x="54259" y="1568483"/>
        <a:ext cx="5300094" cy="1002982"/>
      </dsp:txXfrm>
    </dsp:sp>
    <dsp:sp modelId="{CD184775-9036-405F-B9B8-C100A4FECFFB}">
      <dsp:nvSpPr>
        <dsp:cNvPr id="0" name=""/>
        <dsp:cNvSpPr/>
      </dsp:nvSpPr>
      <dsp:spPr>
        <a:xfrm>
          <a:off x="0" y="2661725"/>
          <a:ext cx="5408612" cy="1111500"/>
        </a:xfrm>
        <a:prstGeom prst="roundRect">
          <a:avLst/>
        </a:prstGeom>
        <a:gradFill rotWithShape="0">
          <a:gsLst>
            <a:gs pos="0">
              <a:schemeClr val="accent2">
                <a:hueOff val="-555316"/>
                <a:satOff val="-32181"/>
                <a:lumOff val="-183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55316"/>
                <a:satOff val="-32181"/>
                <a:lumOff val="-183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55316"/>
                <a:satOff val="-32181"/>
                <a:lumOff val="-183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Uitleg</a:t>
          </a:r>
          <a:r>
            <a:rPr lang="en-US" sz="2500" kern="1200" dirty="0"/>
            <a:t> eigen project</a:t>
          </a:r>
        </a:p>
      </dsp:txBody>
      <dsp:txXfrm>
        <a:off x="54259" y="2715984"/>
        <a:ext cx="5300094" cy="1002982"/>
      </dsp:txXfrm>
    </dsp:sp>
    <dsp:sp modelId="{C528C43A-BFE3-47DF-9E33-6E95F0A0402C}">
      <dsp:nvSpPr>
        <dsp:cNvPr id="0" name=""/>
        <dsp:cNvSpPr/>
      </dsp:nvSpPr>
      <dsp:spPr>
        <a:xfrm>
          <a:off x="0" y="3845225"/>
          <a:ext cx="5408612" cy="1111500"/>
        </a:xfrm>
        <a:prstGeom prst="roundRect">
          <a:avLst/>
        </a:prstGeom>
        <a:gradFill rotWithShape="0">
          <a:gsLst>
            <a:gs pos="0">
              <a:schemeClr val="accent2">
                <a:hueOff val="-832974"/>
                <a:satOff val="-48271"/>
                <a:lumOff val="-274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32974"/>
                <a:satOff val="-48271"/>
                <a:lumOff val="-274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32974"/>
                <a:satOff val="-48271"/>
                <a:lumOff val="-274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54259" y="3899484"/>
        <a:ext cx="5300094" cy="1002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A267C-2003-4969-A449-61FE46D66374}">
      <dsp:nvSpPr>
        <dsp:cNvPr id="0" name=""/>
        <dsp:cNvSpPr/>
      </dsp:nvSpPr>
      <dsp:spPr>
        <a:xfrm>
          <a:off x="0" y="20749"/>
          <a:ext cx="5607050" cy="235521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100" kern="1200" dirty="0"/>
            <a:t>Hoever zijn jullie hiermee?</a:t>
          </a:r>
          <a:endParaRPr lang="en-US" sz="6100" kern="1200" dirty="0"/>
        </a:p>
      </dsp:txBody>
      <dsp:txXfrm>
        <a:off x="114972" y="135721"/>
        <a:ext cx="5377106" cy="2125266"/>
      </dsp:txXfrm>
    </dsp:sp>
    <dsp:sp modelId="{02511B04-96DD-4379-8CAC-506D286BDC1F}">
      <dsp:nvSpPr>
        <dsp:cNvPr id="0" name=""/>
        <dsp:cNvSpPr/>
      </dsp:nvSpPr>
      <dsp:spPr>
        <a:xfrm>
          <a:off x="0" y="2551639"/>
          <a:ext cx="5607050" cy="2355210"/>
        </a:xfrm>
        <a:prstGeom prst="roundRect">
          <a:avLst/>
        </a:prstGeom>
        <a:gradFill rotWithShape="0">
          <a:gsLst>
            <a:gs pos="0">
              <a:schemeClr val="accent2">
                <a:hueOff val="-832974"/>
                <a:satOff val="-48271"/>
                <a:lumOff val="-274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32974"/>
                <a:satOff val="-48271"/>
                <a:lumOff val="-274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32974"/>
                <a:satOff val="-48271"/>
                <a:lumOff val="-274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100" kern="1200"/>
            <a:t>Lukt alles?</a:t>
          </a:r>
          <a:endParaRPr lang="en-US" sz="6100" kern="1200"/>
        </a:p>
      </dsp:txBody>
      <dsp:txXfrm>
        <a:off x="114972" y="2666611"/>
        <a:ext cx="5377106" cy="2125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35D5F3-32A4-477C-A6FF-D69E2F6BE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669557"/>
            <a:ext cx="8991600" cy="1080296"/>
          </a:xfrm>
        </p:spPr>
        <p:txBody>
          <a:bodyPr>
            <a:normAutofit/>
          </a:bodyPr>
          <a:lstStyle/>
          <a:p>
            <a:r>
              <a:rPr lang="nl-NL"/>
              <a:t>Expressief talent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E6CEDF6-A088-4E21-81DE-FE3F147B6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840224"/>
            <a:ext cx="6801612" cy="1239894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Module B</a:t>
            </a:r>
          </a:p>
        </p:txBody>
      </p:sp>
    </p:spTree>
    <p:extLst>
      <p:ext uri="{BB962C8B-B14F-4D97-AF65-F5344CB8AC3E}">
        <p14:creationId xmlns:p14="http://schemas.microsoft.com/office/powerpoint/2010/main" val="2446480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C12623-9FDD-4A4C-87BF-C0407200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Volgende week inleveren in </a:t>
            </a:r>
            <a:r>
              <a:rPr lang="nl-NL" dirty="0" err="1"/>
              <a:t>it,s</a:t>
            </a:r>
            <a:r>
              <a:rPr lang="nl-NL" dirty="0"/>
              <a:t> </a:t>
            </a:r>
            <a:r>
              <a:rPr lang="nl-NL" dirty="0" err="1"/>
              <a:t>learning</a:t>
            </a:r>
            <a:r>
              <a:rPr lang="nl-NL" dirty="0"/>
              <a:t>:</a:t>
            </a:r>
          </a:p>
        </p:txBody>
      </p:sp>
      <p:pic>
        <p:nvPicPr>
          <p:cNvPr id="5" name="Afbeelding 5" descr="Persoon die aan een tafel werkt">
            <a:extLst>
              <a:ext uri="{FF2B5EF4-FFF2-40B4-BE49-F238E27FC236}">
                <a16:creationId xmlns:a16="http://schemas.microsoft.com/office/drawing/2014/main" id="{68384D40-AC51-4AD6-9C78-E35083F66E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5763" y="1033147"/>
            <a:ext cx="4816475" cy="5093632"/>
          </a:xfrm>
        </p:spPr>
      </p:pic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389CE2-35D9-4648-BC4E-FAF1705EC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881024" cy="2510337"/>
          </a:xfrm>
        </p:spPr>
        <p:txBody>
          <a:bodyPr vert="horz" lIns="91440" tIns="45720" rIns="91440" bIns="45720" rtlCol="0" anchor="t" anchorCtr="1">
            <a:noAutofit/>
          </a:bodyPr>
          <a:lstStyle/>
          <a:p>
            <a:endParaRPr lang="nl-NL"/>
          </a:p>
          <a:p>
            <a:r>
              <a:rPr lang="nl-NL" sz="2800" dirty="0"/>
              <a:t>Plan van aanpak activiteit met de doelgroep.</a:t>
            </a:r>
          </a:p>
          <a:p>
            <a:endParaRPr lang="nl-NL" sz="2800" dirty="0"/>
          </a:p>
          <a:p>
            <a:r>
              <a:rPr lang="nl-NL" sz="2800" dirty="0"/>
              <a:t>Plan van aanpak project</a:t>
            </a:r>
          </a:p>
        </p:txBody>
      </p:sp>
    </p:spTree>
    <p:extLst>
      <p:ext uri="{BB962C8B-B14F-4D97-AF65-F5344CB8AC3E}">
        <p14:creationId xmlns:p14="http://schemas.microsoft.com/office/powerpoint/2010/main" val="3859702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459345-2F19-4AA3-919B-00E712F5E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VEEL SUCCES!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D33568A-AC66-489F-9020-717A8307A5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nl-NL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58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7296D3-BB3B-43F2-9634-D67C9A9D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BEDENK WAT JE GAAT MAKEN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4DD32DD-8234-4A80-B959-B1EF102339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       EIGEN PROJECT.</a:t>
            </a:r>
          </a:p>
        </p:txBody>
      </p:sp>
    </p:spTree>
    <p:extLst>
      <p:ext uri="{BB962C8B-B14F-4D97-AF65-F5344CB8AC3E}">
        <p14:creationId xmlns:p14="http://schemas.microsoft.com/office/powerpoint/2010/main" val="194344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D11BAB-4E20-42A0-AE62-D2C06D79F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2400">
                <a:solidFill>
                  <a:schemeClr val="tx1"/>
                </a:solidFill>
              </a:rPr>
              <a:t>TERUGBLIK VORIGE WEEK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71D92B5-23EF-469B-A6D3-E86F088C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HET INLEVEREN VAN ALLE CREATIEVE OPDRACHTEN? IS ALLES GELUKT??</a:t>
            </a:r>
          </a:p>
          <a:p>
            <a:pPr marL="0" indent="0">
              <a:buNone/>
            </a:pPr>
            <a:endParaRPr lang="nl-NL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26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475DEC-C71E-4931-844D-9A23D6610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2400">
                <a:solidFill>
                  <a:schemeClr val="tx1"/>
                </a:solidFill>
              </a:rPr>
              <a:t>VANDAAG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ijdelijke aanduiding voor inhoud 2">
            <a:extLst>
              <a:ext uri="{FF2B5EF4-FFF2-40B4-BE49-F238E27FC236}">
                <a16:creationId xmlns:a16="http://schemas.microsoft.com/office/drawing/2014/main" id="{924E7C31-2A96-4FC3-ABA6-D6BA9EE628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933586"/>
              </p:ext>
            </p:extLst>
          </p:nvPr>
        </p:nvGraphicFramePr>
        <p:xfrm>
          <a:off x="6049963" y="803275"/>
          <a:ext cx="5408612" cy="5251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8828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018EC3-9B63-4B5E-9338-4BBA966AE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D0A5DB-7364-4D8D-A843-EFD9D3690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F78CC1-3D07-46C7-8D5D-19D6FAC4C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solidFill>
            <a:schemeClr val="tx2">
              <a:lumMod val="60000"/>
              <a:lumOff val="40000"/>
              <a:alpha val="15000"/>
            </a:schemeClr>
          </a:solidFill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nl-NL" sz="2200">
                <a:solidFill>
                  <a:schemeClr val="bg1"/>
                </a:solidFill>
              </a:rPr>
              <a:t>Examenactiviteit bedenken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87E5203-6DAD-44FE-9050-EBC01E8392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897374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502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FDB634-63A3-4311-A7CF-929E664A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7865" y="3013505"/>
            <a:ext cx="2745667" cy="830997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000"/>
              <a:t>Eigen project 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0E36B8C2-E39B-43DC-97B9-FEA1577446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815" b="-1"/>
          <a:stretch/>
        </p:blipFill>
        <p:spPr>
          <a:xfrm>
            <a:off x="1" y="10"/>
            <a:ext cx="8135424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47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0E3D6A-FD66-47C4-AE86-59E0EF33C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Uitleg eigen project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5743E1-97A4-4F48-B394-2C12685E4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nl-NL" sz="2800" dirty="0">
                <a:solidFill>
                  <a:schemeClr val="bg1"/>
                </a:solidFill>
              </a:rPr>
              <a:t>Onderdeel van het examen</a:t>
            </a:r>
          </a:p>
          <a:p>
            <a:endParaRPr lang="nl-NL" sz="2800" dirty="0">
              <a:solidFill>
                <a:schemeClr val="bg1"/>
              </a:solidFill>
            </a:endParaRPr>
          </a:p>
          <a:p>
            <a:r>
              <a:rPr lang="nl-NL" sz="2800" dirty="0">
                <a:solidFill>
                  <a:schemeClr val="bg1"/>
                </a:solidFill>
              </a:rPr>
              <a:t>Zelf bedacht en gemaakt product (kunstwerk) maken </a:t>
            </a:r>
          </a:p>
          <a:p>
            <a:endParaRPr lang="nl-NL" sz="2800" dirty="0">
              <a:solidFill>
                <a:schemeClr val="bg1"/>
              </a:solidFill>
            </a:endParaRPr>
          </a:p>
          <a:p>
            <a:r>
              <a:rPr lang="nl-NL" sz="2800" dirty="0">
                <a:solidFill>
                  <a:schemeClr val="bg1"/>
                </a:solidFill>
              </a:rPr>
              <a:t>Extra uitleg zie Wiki Expressief Talent </a:t>
            </a:r>
          </a:p>
        </p:txBody>
      </p:sp>
    </p:spTree>
    <p:extLst>
      <p:ext uri="{BB962C8B-B14F-4D97-AF65-F5344CB8AC3E}">
        <p14:creationId xmlns:p14="http://schemas.microsoft.com/office/powerpoint/2010/main" val="290189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414EAA-2983-4D81-99FC-B55CFC3452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Bedenk wat jouw expressief talent is.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3A1D14-6107-4CC3-A9DE-60496A6C54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nl-NL" sz="3600" dirty="0"/>
              <a:t>Waar ben je goed in ?</a:t>
            </a:r>
            <a:endParaRPr lang="nl-NL" sz="3600"/>
          </a:p>
          <a:p>
            <a:r>
              <a:rPr lang="nl-NL" sz="3600" dirty="0"/>
              <a:t>Tekenen, schilderen, zingen ,dansen, schrijven, muziek, fotografie/film of iets anders?</a:t>
            </a:r>
          </a:p>
        </p:txBody>
      </p:sp>
    </p:spTree>
    <p:extLst>
      <p:ext uri="{BB962C8B-B14F-4D97-AF65-F5344CB8AC3E}">
        <p14:creationId xmlns:p14="http://schemas.microsoft.com/office/powerpoint/2010/main" val="21060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9475C-4F2C-4484-8B35-6346B3C8C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GA JE HET AANPAKKEN?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83BA09-2EEC-4586-993D-C0A2F4AB9E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z="4800" dirty="0"/>
              <a:t>      Plan van aanpak .</a:t>
            </a:r>
          </a:p>
        </p:txBody>
      </p:sp>
    </p:spTree>
    <p:extLst>
      <p:ext uri="{BB962C8B-B14F-4D97-AF65-F5344CB8AC3E}">
        <p14:creationId xmlns:p14="http://schemas.microsoft.com/office/powerpoint/2010/main" val="1265449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29CFDB-FF45-4B0E-ABA5-4C223224B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ART JOURNAL</a:t>
            </a:r>
          </a:p>
        </p:txBody>
      </p:sp>
      <p:pic>
        <p:nvPicPr>
          <p:cNvPr id="5" name="Afbeelding 5" descr="Kleurpotloden op een houten achtergrond">
            <a:extLst>
              <a:ext uri="{FF2B5EF4-FFF2-40B4-BE49-F238E27FC236}">
                <a16:creationId xmlns:a16="http://schemas.microsoft.com/office/drawing/2014/main" id="{FC7464E5-63E1-4052-B139-343A7F31B77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20347" r="20347"/>
          <a:stretch/>
        </p:blipFill>
        <p:spPr/>
      </p:pic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802788C-5AD6-40C1-A1CD-EC9EFD2C9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sz="3600" dirty="0"/>
              <a:t>Zorg er voor dat het proces in je art-</a:t>
            </a:r>
            <a:r>
              <a:rPr lang="nl-NL" sz="3600" dirty="0" err="1"/>
              <a:t>journal</a:t>
            </a:r>
            <a:r>
              <a:rPr lang="nl-NL" sz="3600" dirty="0"/>
              <a:t> komt.</a:t>
            </a:r>
          </a:p>
          <a:p>
            <a:r>
              <a:rPr lang="nl-NL" sz="3600" dirty="0" err="1"/>
              <a:t>Bijv:Plaatjes</a:t>
            </a:r>
            <a:r>
              <a:rPr lang="nl-NL" sz="3600" dirty="0"/>
              <a:t>,</a:t>
            </a:r>
          </a:p>
          <a:p>
            <a:r>
              <a:rPr lang="nl-NL" sz="3600" dirty="0"/>
              <a:t>tekeningen ,tekst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8526169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</Words>
  <Application>Microsoft Office PowerPoint</Application>
  <PresentationFormat>Breedbeeld</PresentationFormat>
  <Paragraphs>19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Pakket</vt:lpstr>
      <vt:lpstr>Expressief talent</vt:lpstr>
      <vt:lpstr>TERUGBLIK VORIGE WEEK</vt:lpstr>
      <vt:lpstr>VANDAAG</vt:lpstr>
      <vt:lpstr>Examenactiviteit bedenken</vt:lpstr>
      <vt:lpstr>Eigen project </vt:lpstr>
      <vt:lpstr>Uitleg eigen project</vt:lpstr>
      <vt:lpstr>Bedenk wat jouw expressief talent is.</vt:lpstr>
      <vt:lpstr>HOE GA JE HET AANPAKKEN?</vt:lpstr>
      <vt:lpstr>ART JOURNAL</vt:lpstr>
      <vt:lpstr>Volgende week inleveren in it,s learning:</vt:lpstr>
      <vt:lpstr>VEEL SUCCES!</vt:lpstr>
      <vt:lpstr>BEDENK WAT JE GAAT MAKEN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Expressief talent</dc:title>
  <dc:creator>Dana Wolters</dc:creator>
  <cp:lastModifiedBy>Dana Wolters</cp:lastModifiedBy>
  <cp:revision>74</cp:revision>
  <dcterms:created xsi:type="dcterms:W3CDTF">2020-11-18T10:55:50Z</dcterms:created>
  <dcterms:modified xsi:type="dcterms:W3CDTF">2020-11-18T18:18:30Z</dcterms:modified>
</cp:coreProperties>
</file>